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48" r:id="rId5"/>
  </p:sldMasterIdLst>
  <p:sldIdLst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7D386E-FE81-4764-8BDA-3F821A3D8CFB}" v="24" dt="2024-08-20T20:30:03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0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30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DD5120-EC48-C80A-58E2-3D32AAA60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219" y="4739722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1"/>
            <a:r>
              <a:rPr lang="en-US" dirty="0"/>
              <a:t>Click to edit Master subtitle style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475080C-E418-D791-985A-C42AFE42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219" y="3371740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76E40C9E-3BDF-B7F1-84AB-51AF7416AA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183" y="6257131"/>
            <a:ext cx="1409233" cy="47148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62C47A-5518-59C7-CC62-30683245499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91" y="887172"/>
            <a:ext cx="9846618" cy="185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82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8FFB-F4A2-6F05-31C0-AC243D76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721732-AF78-25AF-E1AD-444415BA4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B30AC-3633-FB84-49CE-029095F49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D40F3-07BC-518E-0C51-3F461A21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801EF-909E-161B-529E-8489391F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86466-9831-788D-B504-8BA73D79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4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24FA9-6682-6CE4-6B16-C85D15C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011C2-9C60-B981-20FA-DD43B94C5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EC967-A492-1B89-F255-CE5C5E6D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B55C3-5B5E-DDDC-CC69-9830EC56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7D804-5106-68D0-EAA4-B475FED38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0D42D-618B-F254-EA06-7095134BA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B0526-6FD3-5F6E-3F95-852535234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DAFAB-AEA7-DF67-4770-38B6617B6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16E6-5A6C-B4F3-EEC2-912EBC1E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A6BFC-7292-7BB2-3C1E-26848CD8A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8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3BF22-868E-7A64-ED55-6D955978D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7E8B3-3341-718C-5228-364D6DF5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41933-3563-053D-572C-7989D01A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7D261-C964-FF8C-FB2F-1A8E043D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56F03-4CB0-B9C9-A795-F61E109F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9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D8B1-6504-13AF-0260-6E6CAD328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4BA32-8E4A-71F7-3A91-1FD7F006B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9AA6A-4892-56E5-4421-4CFE8CB11C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BFFC9-3ACD-ADA2-C25E-8AB86618B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4144A-19D0-F771-F485-1A05A558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1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DF0D0-3FFA-FDB0-FB34-C30D18F9D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83539-9EC1-C79F-5A3E-26DCAED06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02239-94F6-EAEA-77DC-AFB2F9040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6FDC1-C1DA-24C3-EAC7-0686F7C4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7D750-16C5-B332-B40B-4FDDA0E9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3B8D5-E621-43E7-D073-3371DDD2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5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85069-7AE8-DCEC-98B6-5621B2296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FBBAA-4997-F56C-8ABA-94AD611D9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E4158-10CB-1076-C641-44F7A1473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F8A790-5228-FF59-92E1-2CA45739B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E7043E-ECFF-E685-7923-FBB5B558B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76826E-5AF3-ADB5-E970-CE42A560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D02BFF-CD22-4A20-8D3F-FA0938C6F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20F64-2FAA-42B5-F059-21805EB10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5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85C73-C963-CDBA-D6B2-CC9929272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741477-ABA1-B1C9-6968-26406402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884B66-FB58-C965-795D-08BD190F0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94B7E-5F3D-12D1-6838-57B53B2D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5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48488F-55C8-D8DF-38D3-D1BD7C6EDB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63598B-DA58-D298-91B8-31D7D234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40A2D-D69B-FE56-F2AB-145CF1F64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9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3CF2A-A121-FEE9-DF0E-1F67AB92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6B312-74A9-E1F0-053B-1F2CD13AE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40EC7-9ADE-CED8-0469-87884C849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65A86-D7BD-4D45-462B-C42AF091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120197-943A-4EC6-B769-3A5D94E56D9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71F8A-BCCE-B437-4668-2224FF461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4E104-8D3A-FCDE-2255-496FBB126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B703F-9BA0-4B3A-BC4D-D4F9E248F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2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4BD04-6173-15F4-9664-61D3EF3D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E27FC-AB0F-9253-E545-5253253DB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9F3F8-8284-5191-2E87-4900BC0501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520C1F-B9B3-4EBC-B4FF-7779028007BE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93FAB-F934-5021-F2A2-772D4AEB3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DA63E-71C5-FC7B-7E0B-05FFBF3A1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1C6ACE-59E3-4EC7-B5CD-037F93C5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3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B8406B-361D-2D22-9117-51ED73924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FBF46-11B6-78D7-F9DE-823854B2C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F8F342CF-06D4-F580-8ABA-1FD56D630F9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183" y="6257131"/>
            <a:ext cx="1409233" cy="4714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1F8117-3209-2D9E-77F1-7E66D661575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84" y="6227220"/>
            <a:ext cx="785235" cy="53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0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9E3BD42-2F55-DC29-F53C-9A56CAF1A3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name, affiliation</a:t>
            </a:r>
            <a:br>
              <a:rPr lang="en-US" dirty="0"/>
            </a:br>
            <a:r>
              <a:rPr lang="en-US" sz="2000" i="1" dirty="0"/>
              <a:t>Co-author(s) if applicable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A2FDE9-475B-AF20-0CE0-42C90824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16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1013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Gussow 2024">
      <a:dk1>
        <a:sysClr val="windowText" lastClr="000000"/>
      </a:dk1>
      <a:lt1>
        <a:sysClr val="window" lastClr="FFFFFF"/>
      </a:lt1>
      <a:dk2>
        <a:srgbClr val="00738E"/>
      </a:dk2>
      <a:lt2>
        <a:srgbClr val="E8E8E8"/>
      </a:lt2>
      <a:accent1>
        <a:srgbClr val="00CED3"/>
      </a:accent1>
      <a:accent2>
        <a:srgbClr val="3B454E"/>
      </a:accent2>
      <a:accent3>
        <a:srgbClr val="196B24"/>
      </a:accent3>
      <a:accent4>
        <a:srgbClr val="0F9ED5"/>
      </a:accent4>
      <a:accent5>
        <a:srgbClr val="E8E8E8"/>
      </a:accent5>
      <a:accent6>
        <a:srgbClr val="00D19A"/>
      </a:accent6>
      <a:hlink>
        <a:srgbClr val="000000"/>
      </a:hlink>
      <a:folHlink>
        <a:srgbClr val="00CED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5ba78d-700b-48b7-b229-84abfcf0da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2E1D434CC2344D987BD4DFF8B812C5" ma:contentTypeVersion="18" ma:contentTypeDescription="Create a new document." ma:contentTypeScope="" ma:versionID="5775907894aa4e6268a4fc754932ec3b">
  <xsd:schema xmlns:xsd="http://www.w3.org/2001/XMLSchema" xmlns:xs="http://www.w3.org/2001/XMLSchema" xmlns:p="http://schemas.microsoft.com/office/2006/metadata/properties" xmlns:ns3="3e5ba78d-700b-48b7-b229-84abfcf0da1d" xmlns:ns4="e48f2ae4-f6e8-470d-a1ba-8fc38bfbc8dd" targetNamespace="http://schemas.microsoft.com/office/2006/metadata/properties" ma:root="true" ma:fieldsID="b4885f8eaf88620d2c870fc5f1f853e0" ns3:_="" ns4:_="">
    <xsd:import namespace="3e5ba78d-700b-48b7-b229-84abfcf0da1d"/>
    <xsd:import namespace="e48f2ae4-f6e8-470d-a1ba-8fc38bfbc8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ba78d-700b-48b7-b229-84abfcf0da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f2ae4-f6e8-470d-a1ba-8fc38bfbc8d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A6E9CD-63DD-4C4E-B6AF-FB179D5BF8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E5FB39-F33B-49D3-A149-3112C9EDE98D}">
  <ds:schemaRefs>
    <ds:schemaRef ds:uri="http://schemas.microsoft.com/office/2006/documentManagement/types"/>
    <ds:schemaRef ds:uri="http://purl.org/dc/elements/1.1/"/>
    <ds:schemaRef ds:uri="e48f2ae4-f6e8-470d-a1ba-8fc38bfbc8dd"/>
    <ds:schemaRef ds:uri="3e5ba78d-700b-48b7-b229-84abfcf0da1d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36298E-5A14-4AC5-BB34-F7E8B28869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5ba78d-700b-48b7-b229-84abfcf0da1d"/>
    <ds:schemaRef ds:uri="e48f2ae4-f6e8-470d-a1ba-8fc38bfbc8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Open Sans</vt:lpstr>
      <vt:lpstr>Custom Design</vt:lpstr>
      <vt:lpstr>Office Theme</vt:lpstr>
      <vt:lpstr>Presentation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Kristy Casebeer</dc:creator>
  <cp:lastModifiedBy>Kristy Casebeer</cp:lastModifiedBy>
  <cp:revision>8</cp:revision>
  <dcterms:created xsi:type="dcterms:W3CDTF">2024-08-20T19:55:11Z</dcterms:created>
  <dcterms:modified xsi:type="dcterms:W3CDTF">2026-02-13T17:06:36Z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0x010100F02E1D434CC2344D987BD4DFF8B812C5</vt:lpwstr>
  </property>
</Properties>
</file>